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72" r:id="rId2"/>
    <p:sldId id="373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17C"/>
    <a:srgbClr val="DA291C"/>
    <a:srgbClr val="E43F23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10"/>
    <p:restoredTop sz="95664"/>
  </p:normalViewPr>
  <p:slideViewPr>
    <p:cSldViewPr snapToGrid="0" snapToObjects="1">
      <p:cViewPr varScale="1">
        <p:scale>
          <a:sx n="110" d="100"/>
          <a:sy n="110" d="100"/>
        </p:scale>
        <p:origin x="22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67F07-F491-0141-B0DE-2CF225A8FEA7}" type="datetimeFigureOut">
              <a:rPr lang="en-US" smtClean="0"/>
              <a:t>11/21/23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C37E72-BE2F-7842-9B18-D0F4F28C0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89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Feeling of clubs working closer and haring best practice – positive vibe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C37E72-BE2F-7842-9B18-D0F4F28C0B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49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Feeling of clubs working closer and haring best practice – positive vibe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C37E72-BE2F-7842-9B18-D0F4F28C0B6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18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Heavy Pag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-3038169" y="0"/>
            <a:ext cx="2743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en-US" b="1" i="0">
                <a:latin typeface="Calibri" charset="0"/>
                <a:ea typeface="Calibri" charset="0"/>
                <a:cs typeface="Calibri" charset="0"/>
              </a:rPr>
              <a:t>NOTE FOR PRESENTATION</a:t>
            </a:r>
          </a:p>
          <a:p>
            <a:pPr marL="0" indent="0">
              <a:buFontTx/>
              <a:buNone/>
            </a:pPr>
            <a:endParaRPr lang="en-US"/>
          </a:p>
          <a:p>
            <a:pPr marL="285750" indent="-285750">
              <a:buFontTx/>
              <a:buChar char="-"/>
            </a:pPr>
            <a:r>
              <a:rPr lang="en-US"/>
              <a:t>Ensure the</a:t>
            </a:r>
            <a:r>
              <a:rPr lang="en-US" baseline="0"/>
              <a:t> slide title is written in upper case</a:t>
            </a:r>
          </a:p>
          <a:p>
            <a:pPr marL="285750" indent="-285750">
              <a:buFontTx/>
              <a:buChar char="-"/>
            </a:pPr>
            <a:r>
              <a:rPr lang="en-US" baseline="0"/>
              <a:t>The rest of the text on the page should be written in sentence case.</a:t>
            </a:r>
          </a:p>
          <a:p>
            <a:pPr marL="285750" indent="-285750">
              <a:buFontTx/>
              <a:buChar char="-"/>
            </a:pPr>
            <a:r>
              <a:rPr lang="en-US" baseline="0"/>
              <a:t>To write text without bullet points, simply remove as you normally would.</a:t>
            </a:r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81170" y="424118"/>
            <a:ext cx="6765208" cy="830251"/>
          </a:xfrm>
        </p:spPr>
        <p:txBody>
          <a:bodyPr>
            <a:normAutofit/>
          </a:bodyPr>
          <a:lstStyle>
            <a:lvl1pPr>
              <a:defRPr sz="3200" b="1" i="0" baseline="0">
                <a:solidFill>
                  <a:srgbClr val="DA291C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dirty="0"/>
              <a:t>TITLE TO GO HERE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1169" y="1434494"/>
            <a:ext cx="8151554" cy="4110521"/>
          </a:xfrm>
        </p:spPr>
        <p:txBody>
          <a:bodyPr>
            <a:normAutofit/>
          </a:bodyPr>
          <a:lstStyle>
            <a:lvl1pPr>
              <a:defRPr sz="1600" b="0" i="0" baseline="0">
                <a:solidFill>
                  <a:srgbClr val="00317C"/>
                </a:solidFill>
                <a:latin typeface="Calibri" charset="0"/>
                <a:ea typeface="Calibri" charset="0"/>
                <a:cs typeface="Calibri" charset="0"/>
              </a:defRPr>
            </a:lvl1pPr>
            <a:lvl2pPr>
              <a:defRPr sz="1600" b="0" i="0">
                <a:solidFill>
                  <a:srgbClr val="00317C"/>
                </a:solidFill>
                <a:latin typeface="Calibri" charset="0"/>
                <a:ea typeface="Calibri" charset="0"/>
                <a:cs typeface="Calibri" charset="0"/>
              </a:defRPr>
            </a:lvl2pPr>
            <a:lvl3pPr>
              <a:defRPr sz="1600" b="0" i="0">
                <a:solidFill>
                  <a:srgbClr val="00317C"/>
                </a:solidFill>
                <a:latin typeface="Calibri" charset="0"/>
                <a:ea typeface="Calibri" charset="0"/>
                <a:cs typeface="Calibri" charset="0"/>
              </a:defRPr>
            </a:lvl3pPr>
            <a:lvl4pPr>
              <a:defRPr sz="1600" b="0" i="0">
                <a:solidFill>
                  <a:srgbClr val="00317C"/>
                </a:solidFill>
                <a:latin typeface="Calibri" charset="0"/>
                <a:ea typeface="Calibri" charset="0"/>
                <a:cs typeface="Calibri" charset="0"/>
              </a:defRPr>
            </a:lvl4pPr>
            <a:lvl5pPr>
              <a:defRPr sz="1600" b="0" i="0">
                <a:solidFill>
                  <a:srgbClr val="00317C"/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Text to go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097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5C411-D4B9-CB45-A0DD-C647522B2F79}" type="datetimeFigureOut">
              <a:rPr lang="en-US" smtClean="0"/>
              <a:t>11/21/23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F04A3-C712-354B-9BB6-0595A09CD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60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ritishfencing.com/wheelchair-fencing-world-cup-2024/" TargetMode="External"/><Relationship Id="rId3" Type="http://schemas.openxmlformats.org/officeDocument/2006/relationships/hyperlink" Target="https://www.britishfencing.com/safeguard-explained/" TargetMode="External"/><Relationship Id="rId7" Type="http://schemas.openxmlformats.org/officeDocument/2006/relationships/hyperlink" Target="https://www.britishfencing.com/community-discussion-event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britishfencing.com/gb-league-zone/" TargetMode="External"/><Relationship Id="rId5" Type="http://schemas.openxmlformats.org/officeDocument/2006/relationships/hyperlink" Target="https://www.britishfencing.com/environmental-sustainability-survey/" TargetMode="External"/><Relationship Id="rId4" Type="http://schemas.openxmlformats.org/officeDocument/2006/relationships/hyperlink" Target="https://www.britishfencing.com/change-in-process-for-dbs-checks/" TargetMode="External"/><Relationship Id="rId9" Type="http://schemas.openxmlformats.org/officeDocument/2006/relationships/hyperlink" Target="https://www.britishfencing.com/bf-event-dates-2024-save-the-dat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1C936-BA6E-C34B-BB6C-C3BF943EB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874" y="164075"/>
            <a:ext cx="1637999" cy="830251"/>
          </a:xfrm>
        </p:spPr>
        <p:txBody>
          <a:bodyPr>
            <a:normAutofit/>
          </a:bodyPr>
          <a:lstStyle/>
          <a:p>
            <a:r>
              <a:rPr lang="en-US" sz="2000" dirty="0"/>
              <a:t>BF UPDATE</a:t>
            </a:r>
          </a:p>
        </p:txBody>
      </p:sp>
      <p:pic>
        <p:nvPicPr>
          <p:cNvPr id="5" name="Picture 4" descr="A graph of a number of months&#10;&#10;Description automatically generated with medium confidence">
            <a:extLst>
              <a:ext uri="{FF2B5EF4-FFF2-40B4-BE49-F238E27FC236}">
                <a16:creationId xmlns:a16="http://schemas.microsoft.com/office/drawing/2014/main" id="{4DD6743F-16A8-F22C-42F3-6CDAB73052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918" y="0"/>
            <a:ext cx="7069603" cy="3061699"/>
          </a:xfrm>
          <a:prstGeom prst="rect">
            <a:avLst/>
          </a:prstGeom>
        </p:spPr>
      </p:pic>
      <p:pic>
        <p:nvPicPr>
          <p:cNvPr id="9" name="Picture 8" descr="A close-up of numbers&#10;&#10;Description automatically generated">
            <a:extLst>
              <a:ext uri="{FF2B5EF4-FFF2-40B4-BE49-F238E27FC236}">
                <a16:creationId xmlns:a16="http://schemas.microsoft.com/office/drawing/2014/main" id="{FE69D347-CABC-6B23-253B-DB9147FF3B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99" y="994326"/>
            <a:ext cx="1637999" cy="1440650"/>
          </a:xfrm>
          <a:prstGeom prst="rect">
            <a:avLst/>
          </a:prstGeom>
        </p:spPr>
      </p:pic>
      <p:pic>
        <p:nvPicPr>
          <p:cNvPr id="13" name="Picture 12" descr="A graph of different colored bars&#10;&#10;Description automatically generated">
            <a:extLst>
              <a:ext uri="{FF2B5EF4-FFF2-40B4-BE49-F238E27FC236}">
                <a16:creationId xmlns:a16="http://schemas.microsoft.com/office/drawing/2014/main" id="{2D5D8DC7-5FE6-B0A5-3BEA-B101AFD478A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6302"/>
            <a:ext cx="4702011" cy="2479888"/>
          </a:xfrm>
          <a:prstGeom prst="rect">
            <a:avLst/>
          </a:prstGeom>
        </p:spPr>
      </p:pic>
      <p:pic>
        <p:nvPicPr>
          <p:cNvPr id="15" name="Picture 14" descr="A graph with numbers and text&#10;&#10;Description automatically generated">
            <a:extLst>
              <a:ext uri="{FF2B5EF4-FFF2-40B4-BE49-F238E27FC236}">
                <a16:creationId xmlns:a16="http://schemas.microsoft.com/office/drawing/2014/main" id="{ED72B6E1-9CF8-C6EC-51AF-2570E157A40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954" y="3225774"/>
            <a:ext cx="4946046" cy="2249051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748A168D-9354-0CFD-E9DA-F67F071F7C90}"/>
              </a:ext>
            </a:extLst>
          </p:cNvPr>
          <p:cNvSpPr txBox="1">
            <a:spLocks/>
          </p:cNvSpPr>
          <p:nvPr/>
        </p:nvSpPr>
        <p:spPr>
          <a:xfrm>
            <a:off x="0" y="2850101"/>
            <a:ext cx="4113226" cy="830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rgbClr val="DA291C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 algn="ctr"/>
            <a:r>
              <a:rPr lang="en-US" sz="1400" dirty="0">
                <a:solidFill>
                  <a:schemeClr val="tx2"/>
                </a:solidFill>
              </a:rPr>
              <a:t>ENGLAND NUMBERS end of OCT 23</a:t>
            </a:r>
          </a:p>
          <a:p>
            <a:pPr algn="ctr"/>
            <a:endParaRPr lang="en-US" sz="1600" dirty="0">
              <a:solidFill>
                <a:schemeClr val="tx2"/>
              </a:solidFill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</a:rPr>
              <a:t>Individual – 8681 (11159)</a:t>
            </a:r>
          </a:p>
          <a:p>
            <a:pPr algn="ctr"/>
            <a:endParaRPr lang="en-US" sz="1400" dirty="0">
              <a:solidFill>
                <a:schemeClr val="tx2"/>
              </a:solidFill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</a:rPr>
              <a:t>Club – 326 (398)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62A36AC9-8127-EF12-9CAF-BAC489E09703}"/>
              </a:ext>
            </a:extLst>
          </p:cNvPr>
          <p:cNvSpPr txBox="1">
            <a:spLocks/>
          </p:cNvSpPr>
          <p:nvPr/>
        </p:nvSpPr>
        <p:spPr>
          <a:xfrm>
            <a:off x="4786739" y="5223774"/>
            <a:ext cx="4113226" cy="830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 baseline="0">
                <a:solidFill>
                  <a:srgbClr val="DA291C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sz="1000" i="1" dirty="0">
                <a:solidFill>
                  <a:schemeClr val="tx2"/>
                </a:solidFill>
              </a:rPr>
              <a:t>*Figures here taken from Q2 the last day in September 2023</a:t>
            </a:r>
          </a:p>
        </p:txBody>
      </p:sp>
    </p:spTree>
    <p:extLst>
      <p:ext uri="{BB962C8B-B14F-4D97-AF65-F5344CB8AC3E}">
        <p14:creationId xmlns:p14="http://schemas.microsoft.com/office/powerpoint/2010/main" val="585182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1C936-BA6E-C34B-BB6C-C3BF943EB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874" y="164075"/>
            <a:ext cx="6765208" cy="830251"/>
          </a:xfrm>
        </p:spPr>
        <p:txBody>
          <a:bodyPr>
            <a:normAutofit/>
          </a:bodyPr>
          <a:lstStyle/>
          <a:p>
            <a:r>
              <a:rPr lang="en-US" sz="2000" dirty="0"/>
              <a:t>BF UPDATE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4B6BED-CD56-B194-5949-62397AF9DBD2}"/>
              </a:ext>
            </a:extLst>
          </p:cNvPr>
          <p:cNvSpPr txBox="1">
            <a:spLocks/>
          </p:cNvSpPr>
          <p:nvPr/>
        </p:nvSpPr>
        <p:spPr>
          <a:xfrm>
            <a:off x="206704" y="706186"/>
            <a:ext cx="8730592" cy="56367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b="0" i="0" kern="1200" baseline="0">
                <a:solidFill>
                  <a:srgbClr val="00317C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rgbClr val="00317C"/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rgbClr val="00317C"/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rgbClr val="00317C"/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rgbClr val="00317C"/>
                </a:solidFill>
                <a:latin typeface="Calibri" charset="0"/>
                <a:ea typeface="Calibri" charset="0"/>
                <a:cs typeface="Calibri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200" b="1" u="sng" dirty="0"/>
              <a:t>SAFEGUARDING</a:t>
            </a:r>
          </a:p>
          <a:p>
            <a:pPr marL="0" indent="0">
              <a:buNone/>
            </a:pPr>
            <a:r>
              <a:rPr lang="en-GB" sz="1200" b="1" dirty="0" err="1"/>
              <a:t>SafeGuard</a:t>
            </a:r>
            <a:r>
              <a:rPr lang="en-GB" sz="1200" b="1" dirty="0"/>
              <a:t> </a:t>
            </a:r>
            <a:r>
              <a:rPr lang="en-GB" sz="1200" dirty="0"/>
              <a:t>new system for BF welfare courses, it is a personal learning journey that will take members through courses and CPD depending on their role within our community - </a:t>
            </a:r>
            <a:r>
              <a:rPr lang="en-GB" sz="1200" dirty="0">
                <a:hlinkClick r:id="rId3"/>
              </a:rPr>
              <a:t>https://www.britishfencing.com/safeguard-explained/</a:t>
            </a:r>
            <a:r>
              <a:rPr lang="en-GB" sz="1200" dirty="0"/>
              <a:t> </a:t>
            </a:r>
          </a:p>
          <a:p>
            <a:pPr marL="0" indent="0">
              <a:buNone/>
            </a:pPr>
            <a:r>
              <a:rPr lang="en-GB" sz="1200" b="1" dirty="0"/>
              <a:t>New system for DBS Checks - </a:t>
            </a:r>
            <a:r>
              <a:rPr lang="en-GB" sz="1200" dirty="0">
                <a:hlinkClick r:id="rId4"/>
              </a:rPr>
              <a:t>https://www.britishfencing.com/change-in-process-for-dbs-checks/</a:t>
            </a:r>
            <a:r>
              <a:rPr lang="en-GB" sz="1200" dirty="0"/>
              <a:t> </a:t>
            </a:r>
          </a:p>
          <a:p>
            <a:pPr marL="0" indent="0" algn="r">
              <a:buNone/>
            </a:pPr>
            <a:r>
              <a:rPr lang="en-GB" sz="1200" b="1" u="sng" dirty="0"/>
              <a:t>COMMUNITY</a:t>
            </a:r>
          </a:p>
          <a:p>
            <a:pPr marL="0" indent="0" algn="r">
              <a:buNone/>
            </a:pPr>
            <a:r>
              <a:rPr lang="en-GB" sz="1200" b="1" dirty="0"/>
              <a:t>Environmental Survey</a:t>
            </a:r>
          </a:p>
          <a:p>
            <a:pPr marL="0" indent="0" algn="r">
              <a:buNone/>
            </a:pPr>
            <a:r>
              <a:rPr lang="en-GB" sz="1200" dirty="0"/>
              <a:t>British Fencing (‘BF’) is fully committed to minimising the environmental impact of its activities through adopting sound principles, implementing good practice, and by continuous improvement in environmental performance.</a:t>
            </a:r>
          </a:p>
          <a:p>
            <a:pPr marL="0" indent="0" algn="r">
              <a:buNone/>
            </a:pPr>
            <a:r>
              <a:rPr lang="en-GB" sz="1200" b="1" dirty="0">
                <a:hlinkClick r:id="rId5"/>
              </a:rPr>
              <a:t>https://www.britishfencing.com/environmental-sustainability-survey/</a:t>
            </a:r>
            <a:r>
              <a:rPr lang="en-GB" sz="1200" b="1" dirty="0"/>
              <a:t> </a:t>
            </a:r>
          </a:p>
          <a:p>
            <a:pPr marL="0" indent="0" algn="r">
              <a:buNone/>
            </a:pPr>
            <a:r>
              <a:rPr lang="en-GB" sz="1200" b="1" dirty="0"/>
              <a:t>GB LEAGUE - </a:t>
            </a:r>
            <a:r>
              <a:rPr lang="en-GB" sz="1200" dirty="0">
                <a:hlinkClick r:id="rId6"/>
              </a:rPr>
              <a:t>https://www.britishfencing.com/gb-league-zone/</a:t>
            </a:r>
            <a:r>
              <a:rPr lang="en-GB" sz="1200" dirty="0"/>
              <a:t> </a:t>
            </a:r>
          </a:p>
          <a:p>
            <a:pPr marL="0" indent="0" algn="r">
              <a:buNone/>
            </a:pPr>
            <a:r>
              <a:rPr lang="en-GB" sz="1200" b="1" dirty="0"/>
              <a:t>Community Discussion Events – </a:t>
            </a:r>
            <a:r>
              <a:rPr lang="en-GB" sz="1200" dirty="0">
                <a:hlinkClick r:id="rId7"/>
              </a:rPr>
              <a:t>https://www.britishfencing.com/community-discussion-events/</a:t>
            </a:r>
            <a:r>
              <a:rPr lang="en-GB" sz="1200" dirty="0"/>
              <a:t> </a:t>
            </a:r>
          </a:p>
          <a:p>
            <a:pPr marL="0" indent="0">
              <a:buNone/>
            </a:pPr>
            <a:r>
              <a:rPr lang="en-GB" sz="1200" b="1" u="sng" dirty="0">
                <a:solidFill>
                  <a:srgbClr val="00317C"/>
                </a:solidFill>
                <a:latin typeface="Calibri" charset="0"/>
                <a:cs typeface="Calibri" charset="0"/>
              </a:rPr>
              <a:t>EVENTS</a:t>
            </a:r>
            <a:endParaRPr lang="en-GB" sz="1200" b="1" dirty="0"/>
          </a:p>
          <a:p>
            <a:pPr marL="0" indent="0">
              <a:buNone/>
            </a:pPr>
            <a:r>
              <a:rPr lang="en-GB" sz="1200" b="1" dirty="0"/>
              <a:t>Wheelchair Fencing World Cup - </a:t>
            </a:r>
            <a:r>
              <a:rPr lang="en-GB" sz="1200" dirty="0">
                <a:hlinkClick r:id="rId8"/>
              </a:rPr>
              <a:t>https://www.britishfencing.com/wheelchair-fencing-world-cup-2024/</a:t>
            </a:r>
            <a:endParaRPr lang="en-GB" sz="1200" b="1" dirty="0"/>
          </a:p>
          <a:p>
            <a:pPr marL="0" indent="0">
              <a:buNone/>
            </a:pPr>
            <a:endParaRPr lang="en-GB" sz="1200" b="1" dirty="0"/>
          </a:p>
          <a:p>
            <a:pPr marL="0" indent="0">
              <a:buNone/>
            </a:pPr>
            <a:r>
              <a:rPr lang="en-GB" sz="1200" b="1" dirty="0"/>
              <a:t>Dates </a:t>
            </a:r>
            <a:r>
              <a:rPr lang="en-GB" sz="1200" b="1" dirty="0">
                <a:solidFill>
                  <a:srgbClr val="00317C"/>
                </a:solidFill>
                <a:latin typeface="Calibri" charset="0"/>
                <a:cs typeface="Calibri" charset="0"/>
              </a:rPr>
              <a:t>2024 </a:t>
            </a:r>
            <a:r>
              <a:rPr lang="en-GB" sz="1200" dirty="0">
                <a:solidFill>
                  <a:srgbClr val="00317C"/>
                </a:solidFill>
                <a:latin typeface="Calibri" charset="0"/>
                <a:cs typeface="Calibri" charset="0"/>
              </a:rPr>
              <a:t>- *Please note that changes to dates could occur</a:t>
            </a:r>
          </a:p>
          <a:p>
            <a:pPr marL="0" indent="0">
              <a:buNone/>
            </a:pPr>
            <a:r>
              <a:rPr lang="en-GB" sz="1200" dirty="0">
                <a:solidFill>
                  <a:srgbClr val="00317C"/>
                </a:solidFill>
                <a:latin typeface="Calibri" charset="0"/>
                <a:cs typeface="Calibri" charset="0"/>
              </a:rPr>
              <a:t>British Senior Championships (Including Team Championships) - 27th-28th April 2024</a:t>
            </a:r>
          </a:p>
          <a:p>
            <a:pPr marL="0" indent="0">
              <a:buNone/>
            </a:pPr>
            <a:r>
              <a:rPr lang="en-GB" sz="1200" dirty="0">
                <a:solidFill>
                  <a:srgbClr val="00317C"/>
                </a:solidFill>
                <a:latin typeface="Calibri" charset="0"/>
                <a:cs typeface="Calibri" charset="0"/>
              </a:rPr>
              <a:t>British Youth Championships  - 4th-6th May 2024</a:t>
            </a:r>
          </a:p>
          <a:p>
            <a:pPr marL="0" indent="0">
              <a:buNone/>
            </a:pPr>
            <a:r>
              <a:rPr lang="en-GB" sz="1200" dirty="0">
                <a:solidFill>
                  <a:srgbClr val="00317C"/>
                </a:solidFill>
                <a:latin typeface="Calibri" charset="0"/>
                <a:cs typeface="Calibri" charset="0"/>
              </a:rPr>
              <a:t>British Open Championships and GB Cup - 13th-14th July 2024</a:t>
            </a:r>
          </a:p>
          <a:p>
            <a:pPr marL="0" indent="0">
              <a:buNone/>
            </a:pPr>
            <a:r>
              <a:rPr lang="en-GB" sz="1200" dirty="0">
                <a:solidFill>
                  <a:srgbClr val="00317C"/>
                </a:solidFill>
                <a:latin typeface="Calibri" charset="0"/>
                <a:cs typeface="Calibri" charset="0"/>
              </a:rPr>
              <a:t>Cadet and Junior National Championships - 14-15th September 2024</a:t>
            </a:r>
          </a:p>
          <a:p>
            <a:pPr marL="0" indent="0">
              <a:buNone/>
            </a:pPr>
            <a:r>
              <a:rPr lang="en-GB" sz="1200" dirty="0">
                <a:solidFill>
                  <a:srgbClr val="00317C"/>
                </a:solidFill>
                <a:latin typeface="Calibri" charset="0"/>
                <a:cs typeface="Calibri" charset="0"/>
                <a:hlinkClick r:id="rId9"/>
              </a:rPr>
              <a:t>https://www.britishfencing.com/bf-event-dates-2024-save-the-dates/</a:t>
            </a:r>
            <a:r>
              <a:rPr lang="en-GB" sz="1200" dirty="0">
                <a:solidFill>
                  <a:srgbClr val="00317C"/>
                </a:solidFill>
                <a:latin typeface="Calibri" charset="0"/>
                <a:cs typeface="Calibri" charset="0"/>
              </a:rPr>
              <a:t> </a:t>
            </a:r>
          </a:p>
          <a:p>
            <a:pPr marL="0" indent="0">
              <a:buNone/>
            </a:pPr>
            <a:endParaRPr lang="en-GB" sz="1200" b="1" dirty="0"/>
          </a:p>
          <a:p>
            <a:pPr marL="0" indent="0">
              <a:buNone/>
            </a:pPr>
            <a:endParaRPr lang="en-GB" sz="1200" b="1" dirty="0"/>
          </a:p>
          <a:p>
            <a:pPr marL="0" indent="0">
              <a:buNone/>
            </a:pPr>
            <a:endParaRPr lang="en-GB" sz="1200" b="1" dirty="0"/>
          </a:p>
          <a:p>
            <a:pPr marL="0" indent="0">
              <a:buNone/>
            </a:pPr>
            <a:endParaRPr lang="en-GB" sz="1200" b="1" dirty="0"/>
          </a:p>
          <a:p>
            <a:pPr marL="0" indent="0">
              <a:buNone/>
            </a:pPr>
            <a:endParaRPr lang="en-GB" sz="1200" b="1" dirty="0"/>
          </a:p>
          <a:p>
            <a:pPr marL="0" indent="0">
              <a:buNone/>
            </a:pPr>
            <a:endParaRPr lang="en-GB" sz="1200" b="1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1197290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000000"/>
      </a:dk1>
      <a:lt1>
        <a:srgbClr val="FFFFFF"/>
      </a:lt1>
      <a:dk2>
        <a:srgbClr val="00307C"/>
      </a:dk2>
      <a:lt2>
        <a:srgbClr val="E7E6E6"/>
      </a:lt2>
      <a:accent1>
        <a:srgbClr val="DB0D23"/>
      </a:accent1>
      <a:accent2>
        <a:srgbClr val="00307C"/>
      </a:accent2>
      <a:accent3>
        <a:srgbClr val="A5A5A5"/>
      </a:accent3>
      <a:accent4>
        <a:srgbClr val="005FA2"/>
      </a:accent4>
      <a:accent5>
        <a:srgbClr val="EA6855"/>
      </a:accent5>
      <a:accent6>
        <a:srgbClr val="007FD5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atest - BRF0006 Corporate Powerpoint_Template_SYSTEM FONT_210917v2" id="{1AB0CB6A-B99A-4504-B69C-EB580FB67D55}" vid="{A8C89F60-8BCD-40EC-AA61-45369DAB7CB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Latest - BRF0006 Corporate Powerpoint_Template_SYSTEM FONT_210917_screenres</Template>
  <TotalTime>1618</TotalTime>
  <Words>266</Words>
  <Application>Microsoft Macintosh PowerPoint</Application>
  <PresentationFormat>On-screen Show (4:3)</PresentationFormat>
  <Paragraphs>37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Trebuchet MS</vt:lpstr>
      <vt:lpstr>Office Theme</vt:lpstr>
      <vt:lpstr>BF UPDATE</vt:lpstr>
      <vt:lpstr>BF UPDATE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Georgina Usher</dc:creator>
  <cp:lastModifiedBy>Hannah Gavin</cp:lastModifiedBy>
  <cp:revision>108</cp:revision>
  <dcterms:created xsi:type="dcterms:W3CDTF">2020-06-15T17:53:21Z</dcterms:created>
  <dcterms:modified xsi:type="dcterms:W3CDTF">2023-11-21T15:38:34Z</dcterms:modified>
</cp:coreProperties>
</file>